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7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8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8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34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21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2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8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8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9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BF54A-3E24-4675-8F7A-162A3B15EBAA}" type="datetimeFigureOut">
              <a:rPr lang="pt-BR" smtClean="0"/>
              <a:t>24/02/2016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A608-6E52-41FF-AF86-6B390AC79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24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38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00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Papel A4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</dc:creator>
  <cp:lastModifiedBy>CARLA</cp:lastModifiedBy>
  <cp:revision>3</cp:revision>
  <dcterms:created xsi:type="dcterms:W3CDTF">2016-02-19T13:33:39Z</dcterms:created>
  <dcterms:modified xsi:type="dcterms:W3CDTF">2016-02-24T17:12:50Z</dcterms:modified>
</cp:coreProperties>
</file>